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田崎寛人" initials="田崎寛人" lastIdx="1" clrIdx="0">
    <p:extLst>
      <p:ext uri="{19B8F6BF-5375-455C-9EA6-DF929625EA0E}">
        <p15:presenceInfo xmlns:p15="http://schemas.microsoft.com/office/powerpoint/2012/main" userId="田崎寛人"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5E12BD2-ED2B-6629-C2F3-1EDA2B6624EE}"/>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97E2961E-3095-6082-083A-8833F5C902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FBDBFF4C-390A-F2C0-4204-4B292456F2B6}"/>
              </a:ext>
            </a:extLst>
          </p:cNvPr>
          <p:cNvSpPr>
            <a:spLocks noGrp="1"/>
          </p:cNvSpPr>
          <p:nvPr>
            <p:ph type="dt" sz="half" idx="10"/>
          </p:nvPr>
        </p:nvSpPr>
        <p:spPr/>
        <p:txBody>
          <a:bodyPr/>
          <a:lstStyle/>
          <a:p>
            <a:fld id="{235D198B-590F-47E3-AD34-787A1B283BEB}" type="datetimeFigureOut">
              <a:rPr kumimoji="1" lang="ja-JP" altLang="en-US" smtClean="0"/>
              <a:t>2022/6/7</a:t>
            </a:fld>
            <a:endParaRPr kumimoji="1" lang="ja-JP" altLang="en-US"/>
          </a:p>
        </p:txBody>
      </p:sp>
      <p:sp>
        <p:nvSpPr>
          <p:cNvPr id="5" name="フッター プレースホルダー 4">
            <a:extLst>
              <a:ext uri="{FF2B5EF4-FFF2-40B4-BE49-F238E27FC236}">
                <a16:creationId xmlns:a16="http://schemas.microsoft.com/office/drawing/2014/main" id="{9018C641-79BC-7215-8820-4D7B3250887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296F6C8-61F7-C09B-8596-A9B956E2642F}"/>
              </a:ext>
            </a:extLst>
          </p:cNvPr>
          <p:cNvSpPr>
            <a:spLocks noGrp="1"/>
          </p:cNvSpPr>
          <p:nvPr>
            <p:ph type="sldNum" sz="quarter" idx="12"/>
          </p:nvPr>
        </p:nvSpPr>
        <p:spPr/>
        <p:txBody>
          <a:bodyPr/>
          <a:lstStyle/>
          <a:p>
            <a:fld id="{D01C29EC-0685-462B-8551-BCE552FC3832}" type="slidenum">
              <a:rPr kumimoji="1" lang="ja-JP" altLang="en-US" smtClean="0"/>
              <a:t>‹#›</a:t>
            </a:fld>
            <a:endParaRPr kumimoji="1" lang="ja-JP" altLang="en-US"/>
          </a:p>
        </p:txBody>
      </p:sp>
    </p:spTree>
    <p:extLst>
      <p:ext uri="{BB962C8B-B14F-4D97-AF65-F5344CB8AC3E}">
        <p14:creationId xmlns:p14="http://schemas.microsoft.com/office/powerpoint/2010/main" val="3028257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6EC611-7195-11ED-900A-14A69CDA903B}"/>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2D03617-98DD-BFAA-AB48-393248C3480E}"/>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4533D91-72CF-5785-841E-98AFB3DF423B}"/>
              </a:ext>
            </a:extLst>
          </p:cNvPr>
          <p:cNvSpPr>
            <a:spLocks noGrp="1"/>
          </p:cNvSpPr>
          <p:nvPr>
            <p:ph type="dt" sz="half" idx="10"/>
          </p:nvPr>
        </p:nvSpPr>
        <p:spPr/>
        <p:txBody>
          <a:bodyPr/>
          <a:lstStyle/>
          <a:p>
            <a:fld id="{235D198B-590F-47E3-AD34-787A1B283BEB}" type="datetimeFigureOut">
              <a:rPr kumimoji="1" lang="ja-JP" altLang="en-US" smtClean="0"/>
              <a:t>2022/6/7</a:t>
            </a:fld>
            <a:endParaRPr kumimoji="1" lang="ja-JP" altLang="en-US"/>
          </a:p>
        </p:txBody>
      </p:sp>
      <p:sp>
        <p:nvSpPr>
          <p:cNvPr id="5" name="フッター プレースホルダー 4">
            <a:extLst>
              <a:ext uri="{FF2B5EF4-FFF2-40B4-BE49-F238E27FC236}">
                <a16:creationId xmlns:a16="http://schemas.microsoft.com/office/drawing/2014/main" id="{C49764F6-E204-6FC9-2ABA-B5C3F591DC9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9C154C4-9AA7-3A7E-BD64-05B4BE28924F}"/>
              </a:ext>
            </a:extLst>
          </p:cNvPr>
          <p:cNvSpPr>
            <a:spLocks noGrp="1"/>
          </p:cNvSpPr>
          <p:nvPr>
            <p:ph type="sldNum" sz="quarter" idx="12"/>
          </p:nvPr>
        </p:nvSpPr>
        <p:spPr/>
        <p:txBody>
          <a:bodyPr/>
          <a:lstStyle/>
          <a:p>
            <a:fld id="{D01C29EC-0685-462B-8551-BCE552FC3832}" type="slidenum">
              <a:rPr kumimoji="1" lang="ja-JP" altLang="en-US" smtClean="0"/>
              <a:t>‹#›</a:t>
            </a:fld>
            <a:endParaRPr kumimoji="1" lang="ja-JP" altLang="en-US"/>
          </a:p>
        </p:txBody>
      </p:sp>
    </p:spTree>
    <p:extLst>
      <p:ext uri="{BB962C8B-B14F-4D97-AF65-F5344CB8AC3E}">
        <p14:creationId xmlns:p14="http://schemas.microsoft.com/office/powerpoint/2010/main" val="1281902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20505519-845E-1B66-0EB4-448CFDFBF938}"/>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44DC7822-1D9E-9A69-6CBD-0441241F5BEE}"/>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878CB55-638F-6C34-71FF-10DFEADF6658}"/>
              </a:ext>
            </a:extLst>
          </p:cNvPr>
          <p:cNvSpPr>
            <a:spLocks noGrp="1"/>
          </p:cNvSpPr>
          <p:nvPr>
            <p:ph type="dt" sz="half" idx="10"/>
          </p:nvPr>
        </p:nvSpPr>
        <p:spPr/>
        <p:txBody>
          <a:bodyPr/>
          <a:lstStyle/>
          <a:p>
            <a:fld id="{235D198B-590F-47E3-AD34-787A1B283BEB}" type="datetimeFigureOut">
              <a:rPr kumimoji="1" lang="ja-JP" altLang="en-US" smtClean="0"/>
              <a:t>2022/6/7</a:t>
            </a:fld>
            <a:endParaRPr kumimoji="1" lang="ja-JP" altLang="en-US"/>
          </a:p>
        </p:txBody>
      </p:sp>
      <p:sp>
        <p:nvSpPr>
          <p:cNvPr id="5" name="フッター プレースホルダー 4">
            <a:extLst>
              <a:ext uri="{FF2B5EF4-FFF2-40B4-BE49-F238E27FC236}">
                <a16:creationId xmlns:a16="http://schemas.microsoft.com/office/drawing/2014/main" id="{C5DB2769-FACB-0915-CB24-2F85F231380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271FEA2-D0D0-B5C3-2DEF-9448942DE927}"/>
              </a:ext>
            </a:extLst>
          </p:cNvPr>
          <p:cNvSpPr>
            <a:spLocks noGrp="1"/>
          </p:cNvSpPr>
          <p:nvPr>
            <p:ph type="sldNum" sz="quarter" idx="12"/>
          </p:nvPr>
        </p:nvSpPr>
        <p:spPr/>
        <p:txBody>
          <a:bodyPr/>
          <a:lstStyle/>
          <a:p>
            <a:fld id="{D01C29EC-0685-462B-8551-BCE552FC3832}" type="slidenum">
              <a:rPr kumimoji="1" lang="ja-JP" altLang="en-US" smtClean="0"/>
              <a:t>‹#›</a:t>
            </a:fld>
            <a:endParaRPr kumimoji="1" lang="ja-JP" altLang="en-US"/>
          </a:p>
        </p:txBody>
      </p:sp>
    </p:spTree>
    <p:extLst>
      <p:ext uri="{BB962C8B-B14F-4D97-AF65-F5344CB8AC3E}">
        <p14:creationId xmlns:p14="http://schemas.microsoft.com/office/powerpoint/2010/main" val="2963125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97097C-F543-1267-50A5-61A29B06CF4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24256EE-C1EF-1290-29AD-9B001A33AAC0}"/>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38EF6E0-3BE0-852D-3061-9D72CE19EB90}"/>
              </a:ext>
            </a:extLst>
          </p:cNvPr>
          <p:cNvSpPr>
            <a:spLocks noGrp="1"/>
          </p:cNvSpPr>
          <p:nvPr>
            <p:ph type="dt" sz="half" idx="10"/>
          </p:nvPr>
        </p:nvSpPr>
        <p:spPr/>
        <p:txBody>
          <a:bodyPr/>
          <a:lstStyle/>
          <a:p>
            <a:fld id="{235D198B-590F-47E3-AD34-787A1B283BEB}" type="datetimeFigureOut">
              <a:rPr kumimoji="1" lang="ja-JP" altLang="en-US" smtClean="0"/>
              <a:t>2022/6/7</a:t>
            </a:fld>
            <a:endParaRPr kumimoji="1" lang="ja-JP" altLang="en-US"/>
          </a:p>
        </p:txBody>
      </p:sp>
      <p:sp>
        <p:nvSpPr>
          <p:cNvPr id="5" name="フッター プレースホルダー 4">
            <a:extLst>
              <a:ext uri="{FF2B5EF4-FFF2-40B4-BE49-F238E27FC236}">
                <a16:creationId xmlns:a16="http://schemas.microsoft.com/office/drawing/2014/main" id="{A2374BFB-B76F-41E6-4C47-2FFECDF6CD1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C25665E-A946-1DB2-A1A6-1BAED101B7C0}"/>
              </a:ext>
            </a:extLst>
          </p:cNvPr>
          <p:cNvSpPr>
            <a:spLocks noGrp="1"/>
          </p:cNvSpPr>
          <p:nvPr>
            <p:ph type="sldNum" sz="quarter" idx="12"/>
          </p:nvPr>
        </p:nvSpPr>
        <p:spPr/>
        <p:txBody>
          <a:bodyPr/>
          <a:lstStyle/>
          <a:p>
            <a:fld id="{D01C29EC-0685-462B-8551-BCE552FC3832}" type="slidenum">
              <a:rPr kumimoji="1" lang="ja-JP" altLang="en-US" smtClean="0"/>
              <a:t>‹#›</a:t>
            </a:fld>
            <a:endParaRPr kumimoji="1" lang="ja-JP" altLang="en-US"/>
          </a:p>
        </p:txBody>
      </p:sp>
    </p:spTree>
    <p:extLst>
      <p:ext uri="{BB962C8B-B14F-4D97-AF65-F5344CB8AC3E}">
        <p14:creationId xmlns:p14="http://schemas.microsoft.com/office/powerpoint/2010/main" val="2823539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A3CF0FA-A495-B068-D226-3C511CA1220E}"/>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547CA72-6C9D-0B93-D4B4-0D1FF0047E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39D7716E-15AF-C6CD-EF05-EE222B314DEC}"/>
              </a:ext>
            </a:extLst>
          </p:cNvPr>
          <p:cNvSpPr>
            <a:spLocks noGrp="1"/>
          </p:cNvSpPr>
          <p:nvPr>
            <p:ph type="dt" sz="half" idx="10"/>
          </p:nvPr>
        </p:nvSpPr>
        <p:spPr/>
        <p:txBody>
          <a:bodyPr/>
          <a:lstStyle/>
          <a:p>
            <a:fld id="{235D198B-590F-47E3-AD34-787A1B283BEB}" type="datetimeFigureOut">
              <a:rPr kumimoji="1" lang="ja-JP" altLang="en-US" smtClean="0"/>
              <a:t>2022/6/7</a:t>
            </a:fld>
            <a:endParaRPr kumimoji="1" lang="ja-JP" altLang="en-US"/>
          </a:p>
        </p:txBody>
      </p:sp>
      <p:sp>
        <p:nvSpPr>
          <p:cNvPr id="5" name="フッター プレースホルダー 4">
            <a:extLst>
              <a:ext uri="{FF2B5EF4-FFF2-40B4-BE49-F238E27FC236}">
                <a16:creationId xmlns:a16="http://schemas.microsoft.com/office/drawing/2014/main" id="{20E85EED-5AB2-3B7F-C294-9757478D5B2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0C10F30-5D80-A772-6575-EF6E30D039C4}"/>
              </a:ext>
            </a:extLst>
          </p:cNvPr>
          <p:cNvSpPr>
            <a:spLocks noGrp="1"/>
          </p:cNvSpPr>
          <p:nvPr>
            <p:ph type="sldNum" sz="quarter" idx="12"/>
          </p:nvPr>
        </p:nvSpPr>
        <p:spPr/>
        <p:txBody>
          <a:bodyPr/>
          <a:lstStyle/>
          <a:p>
            <a:fld id="{D01C29EC-0685-462B-8551-BCE552FC3832}" type="slidenum">
              <a:rPr kumimoji="1" lang="ja-JP" altLang="en-US" smtClean="0"/>
              <a:t>‹#›</a:t>
            </a:fld>
            <a:endParaRPr kumimoji="1" lang="ja-JP" altLang="en-US"/>
          </a:p>
        </p:txBody>
      </p:sp>
    </p:spTree>
    <p:extLst>
      <p:ext uri="{BB962C8B-B14F-4D97-AF65-F5344CB8AC3E}">
        <p14:creationId xmlns:p14="http://schemas.microsoft.com/office/powerpoint/2010/main" val="1277387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D3F992-4C86-D842-F743-3FE52302E78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1AF2D2C-3F12-A277-8DA3-CAC02AB1FA1A}"/>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1673D61D-6D78-2346-0A99-228E6771FCDF}"/>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D9CB18D5-CF57-B49C-9A3C-E7336F387D46}"/>
              </a:ext>
            </a:extLst>
          </p:cNvPr>
          <p:cNvSpPr>
            <a:spLocks noGrp="1"/>
          </p:cNvSpPr>
          <p:nvPr>
            <p:ph type="dt" sz="half" idx="10"/>
          </p:nvPr>
        </p:nvSpPr>
        <p:spPr/>
        <p:txBody>
          <a:bodyPr/>
          <a:lstStyle/>
          <a:p>
            <a:fld id="{235D198B-590F-47E3-AD34-787A1B283BEB}" type="datetimeFigureOut">
              <a:rPr kumimoji="1" lang="ja-JP" altLang="en-US" smtClean="0"/>
              <a:t>2022/6/7</a:t>
            </a:fld>
            <a:endParaRPr kumimoji="1" lang="ja-JP" altLang="en-US"/>
          </a:p>
        </p:txBody>
      </p:sp>
      <p:sp>
        <p:nvSpPr>
          <p:cNvPr id="6" name="フッター プレースホルダー 5">
            <a:extLst>
              <a:ext uri="{FF2B5EF4-FFF2-40B4-BE49-F238E27FC236}">
                <a16:creationId xmlns:a16="http://schemas.microsoft.com/office/drawing/2014/main" id="{4D42F841-296A-B0F6-3A85-2D9E3306229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04F33E2-1441-EA1F-6874-40C8D9F8FF19}"/>
              </a:ext>
            </a:extLst>
          </p:cNvPr>
          <p:cNvSpPr>
            <a:spLocks noGrp="1"/>
          </p:cNvSpPr>
          <p:nvPr>
            <p:ph type="sldNum" sz="quarter" idx="12"/>
          </p:nvPr>
        </p:nvSpPr>
        <p:spPr/>
        <p:txBody>
          <a:bodyPr/>
          <a:lstStyle/>
          <a:p>
            <a:fld id="{D01C29EC-0685-462B-8551-BCE552FC3832}" type="slidenum">
              <a:rPr kumimoji="1" lang="ja-JP" altLang="en-US" smtClean="0"/>
              <a:t>‹#›</a:t>
            </a:fld>
            <a:endParaRPr kumimoji="1" lang="ja-JP" altLang="en-US"/>
          </a:p>
        </p:txBody>
      </p:sp>
    </p:spTree>
    <p:extLst>
      <p:ext uri="{BB962C8B-B14F-4D97-AF65-F5344CB8AC3E}">
        <p14:creationId xmlns:p14="http://schemas.microsoft.com/office/powerpoint/2010/main" val="3695708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91F22CD-4640-A5DA-5F4C-211CE5A00EEE}"/>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B1F6B15-364D-A4BB-F0E9-D17A995585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60950953-610A-C3E9-E77A-E1EE6FDCA8E1}"/>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2027A887-0006-E7B4-E09E-4156236A03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16F61429-7356-0E3F-5C5A-BFD9AC3A43A2}"/>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24372E14-3460-AD20-C091-3FCD93552BCD}"/>
              </a:ext>
            </a:extLst>
          </p:cNvPr>
          <p:cNvSpPr>
            <a:spLocks noGrp="1"/>
          </p:cNvSpPr>
          <p:nvPr>
            <p:ph type="dt" sz="half" idx="10"/>
          </p:nvPr>
        </p:nvSpPr>
        <p:spPr/>
        <p:txBody>
          <a:bodyPr/>
          <a:lstStyle/>
          <a:p>
            <a:fld id="{235D198B-590F-47E3-AD34-787A1B283BEB}" type="datetimeFigureOut">
              <a:rPr kumimoji="1" lang="ja-JP" altLang="en-US" smtClean="0"/>
              <a:t>2022/6/7</a:t>
            </a:fld>
            <a:endParaRPr kumimoji="1" lang="ja-JP" altLang="en-US"/>
          </a:p>
        </p:txBody>
      </p:sp>
      <p:sp>
        <p:nvSpPr>
          <p:cNvPr id="8" name="フッター プレースホルダー 7">
            <a:extLst>
              <a:ext uri="{FF2B5EF4-FFF2-40B4-BE49-F238E27FC236}">
                <a16:creationId xmlns:a16="http://schemas.microsoft.com/office/drawing/2014/main" id="{FA8B3AD8-BF9F-77CD-10A4-4F9B38D0D9D8}"/>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2F20A573-E363-C08F-C6FD-DD397A88233F}"/>
              </a:ext>
            </a:extLst>
          </p:cNvPr>
          <p:cNvSpPr>
            <a:spLocks noGrp="1"/>
          </p:cNvSpPr>
          <p:nvPr>
            <p:ph type="sldNum" sz="quarter" idx="12"/>
          </p:nvPr>
        </p:nvSpPr>
        <p:spPr/>
        <p:txBody>
          <a:bodyPr/>
          <a:lstStyle/>
          <a:p>
            <a:fld id="{D01C29EC-0685-462B-8551-BCE552FC3832}" type="slidenum">
              <a:rPr kumimoji="1" lang="ja-JP" altLang="en-US" smtClean="0"/>
              <a:t>‹#›</a:t>
            </a:fld>
            <a:endParaRPr kumimoji="1" lang="ja-JP" altLang="en-US"/>
          </a:p>
        </p:txBody>
      </p:sp>
    </p:spTree>
    <p:extLst>
      <p:ext uri="{BB962C8B-B14F-4D97-AF65-F5344CB8AC3E}">
        <p14:creationId xmlns:p14="http://schemas.microsoft.com/office/powerpoint/2010/main" val="3032156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A7E4D5-F634-E58C-A8C2-D05415167150}"/>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3ABF57EA-0A87-E796-4318-8BF9D38CF65B}"/>
              </a:ext>
            </a:extLst>
          </p:cNvPr>
          <p:cNvSpPr>
            <a:spLocks noGrp="1"/>
          </p:cNvSpPr>
          <p:nvPr>
            <p:ph type="dt" sz="half" idx="10"/>
          </p:nvPr>
        </p:nvSpPr>
        <p:spPr/>
        <p:txBody>
          <a:bodyPr/>
          <a:lstStyle/>
          <a:p>
            <a:fld id="{235D198B-590F-47E3-AD34-787A1B283BEB}" type="datetimeFigureOut">
              <a:rPr kumimoji="1" lang="ja-JP" altLang="en-US" smtClean="0"/>
              <a:t>2022/6/7</a:t>
            </a:fld>
            <a:endParaRPr kumimoji="1" lang="ja-JP" altLang="en-US"/>
          </a:p>
        </p:txBody>
      </p:sp>
      <p:sp>
        <p:nvSpPr>
          <p:cNvPr id="4" name="フッター プレースホルダー 3">
            <a:extLst>
              <a:ext uri="{FF2B5EF4-FFF2-40B4-BE49-F238E27FC236}">
                <a16:creationId xmlns:a16="http://schemas.microsoft.com/office/drawing/2014/main" id="{12B1B8E0-06D7-C4B2-DC88-BEB77F4EE35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7FA890B4-B757-D7B1-24CC-7B5CCE664FED}"/>
              </a:ext>
            </a:extLst>
          </p:cNvPr>
          <p:cNvSpPr>
            <a:spLocks noGrp="1"/>
          </p:cNvSpPr>
          <p:nvPr>
            <p:ph type="sldNum" sz="quarter" idx="12"/>
          </p:nvPr>
        </p:nvSpPr>
        <p:spPr/>
        <p:txBody>
          <a:bodyPr/>
          <a:lstStyle/>
          <a:p>
            <a:fld id="{D01C29EC-0685-462B-8551-BCE552FC3832}" type="slidenum">
              <a:rPr kumimoji="1" lang="ja-JP" altLang="en-US" smtClean="0"/>
              <a:t>‹#›</a:t>
            </a:fld>
            <a:endParaRPr kumimoji="1" lang="ja-JP" altLang="en-US"/>
          </a:p>
        </p:txBody>
      </p:sp>
    </p:spTree>
    <p:extLst>
      <p:ext uri="{BB962C8B-B14F-4D97-AF65-F5344CB8AC3E}">
        <p14:creationId xmlns:p14="http://schemas.microsoft.com/office/powerpoint/2010/main" val="1126988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3F62E98E-049C-4CA3-4E3B-727E5D47E0FC}"/>
              </a:ext>
            </a:extLst>
          </p:cNvPr>
          <p:cNvSpPr>
            <a:spLocks noGrp="1"/>
          </p:cNvSpPr>
          <p:nvPr>
            <p:ph type="dt" sz="half" idx="10"/>
          </p:nvPr>
        </p:nvSpPr>
        <p:spPr/>
        <p:txBody>
          <a:bodyPr/>
          <a:lstStyle/>
          <a:p>
            <a:fld id="{235D198B-590F-47E3-AD34-787A1B283BEB}" type="datetimeFigureOut">
              <a:rPr kumimoji="1" lang="ja-JP" altLang="en-US" smtClean="0"/>
              <a:t>2022/6/7</a:t>
            </a:fld>
            <a:endParaRPr kumimoji="1" lang="ja-JP" altLang="en-US"/>
          </a:p>
        </p:txBody>
      </p:sp>
      <p:sp>
        <p:nvSpPr>
          <p:cNvPr id="3" name="フッター プレースホルダー 2">
            <a:extLst>
              <a:ext uri="{FF2B5EF4-FFF2-40B4-BE49-F238E27FC236}">
                <a16:creationId xmlns:a16="http://schemas.microsoft.com/office/drawing/2014/main" id="{08093B7C-85DE-C561-DE61-D319948E9E07}"/>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352AEDB-B99D-4B57-8B5B-2AED095F2E73}"/>
              </a:ext>
            </a:extLst>
          </p:cNvPr>
          <p:cNvSpPr>
            <a:spLocks noGrp="1"/>
          </p:cNvSpPr>
          <p:nvPr>
            <p:ph type="sldNum" sz="quarter" idx="12"/>
          </p:nvPr>
        </p:nvSpPr>
        <p:spPr/>
        <p:txBody>
          <a:bodyPr/>
          <a:lstStyle/>
          <a:p>
            <a:fld id="{D01C29EC-0685-462B-8551-BCE552FC3832}" type="slidenum">
              <a:rPr kumimoji="1" lang="ja-JP" altLang="en-US" smtClean="0"/>
              <a:t>‹#›</a:t>
            </a:fld>
            <a:endParaRPr kumimoji="1" lang="ja-JP" altLang="en-US"/>
          </a:p>
        </p:txBody>
      </p:sp>
    </p:spTree>
    <p:extLst>
      <p:ext uri="{BB962C8B-B14F-4D97-AF65-F5344CB8AC3E}">
        <p14:creationId xmlns:p14="http://schemas.microsoft.com/office/powerpoint/2010/main" val="244149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CF2FC3C-C4F4-6E52-A837-E2A166B32230}"/>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BA899F7-A03E-D09A-7884-A2266E56C3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93C78183-45F5-54B1-2DB9-507AD68805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975B89B-BB9A-81D4-7FB4-AE9F381F1E11}"/>
              </a:ext>
            </a:extLst>
          </p:cNvPr>
          <p:cNvSpPr>
            <a:spLocks noGrp="1"/>
          </p:cNvSpPr>
          <p:nvPr>
            <p:ph type="dt" sz="half" idx="10"/>
          </p:nvPr>
        </p:nvSpPr>
        <p:spPr/>
        <p:txBody>
          <a:bodyPr/>
          <a:lstStyle/>
          <a:p>
            <a:fld id="{235D198B-590F-47E3-AD34-787A1B283BEB}" type="datetimeFigureOut">
              <a:rPr kumimoji="1" lang="ja-JP" altLang="en-US" smtClean="0"/>
              <a:t>2022/6/7</a:t>
            </a:fld>
            <a:endParaRPr kumimoji="1" lang="ja-JP" altLang="en-US"/>
          </a:p>
        </p:txBody>
      </p:sp>
      <p:sp>
        <p:nvSpPr>
          <p:cNvPr id="6" name="フッター プレースホルダー 5">
            <a:extLst>
              <a:ext uri="{FF2B5EF4-FFF2-40B4-BE49-F238E27FC236}">
                <a16:creationId xmlns:a16="http://schemas.microsoft.com/office/drawing/2014/main" id="{850B8D8B-25D8-1F86-7652-176790E9F69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29D372D-AC43-F531-24A1-D518E51005CC}"/>
              </a:ext>
            </a:extLst>
          </p:cNvPr>
          <p:cNvSpPr>
            <a:spLocks noGrp="1"/>
          </p:cNvSpPr>
          <p:nvPr>
            <p:ph type="sldNum" sz="quarter" idx="12"/>
          </p:nvPr>
        </p:nvSpPr>
        <p:spPr/>
        <p:txBody>
          <a:bodyPr/>
          <a:lstStyle/>
          <a:p>
            <a:fld id="{D01C29EC-0685-462B-8551-BCE552FC3832}" type="slidenum">
              <a:rPr kumimoji="1" lang="ja-JP" altLang="en-US" smtClean="0"/>
              <a:t>‹#›</a:t>
            </a:fld>
            <a:endParaRPr kumimoji="1" lang="ja-JP" altLang="en-US"/>
          </a:p>
        </p:txBody>
      </p:sp>
    </p:spTree>
    <p:extLst>
      <p:ext uri="{BB962C8B-B14F-4D97-AF65-F5344CB8AC3E}">
        <p14:creationId xmlns:p14="http://schemas.microsoft.com/office/powerpoint/2010/main" val="3041311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F5B4AD-2A27-5600-1A3C-C85E760A386C}"/>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A15CB38B-9640-F66E-7F96-3C13360ADF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D28578B4-3DCE-DDE2-50D5-0E0E4727D5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E9F7E85-9E19-F264-D0BB-94D6C467841C}"/>
              </a:ext>
            </a:extLst>
          </p:cNvPr>
          <p:cNvSpPr>
            <a:spLocks noGrp="1"/>
          </p:cNvSpPr>
          <p:nvPr>
            <p:ph type="dt" sz="half" idx="10"/>
          </p:nvPr>
        </p:nvSpPr>
        <p:spPr/>
        <p:txBody>
          <a:bodyPr/>
          <a:lstStyle/>
          <a:p>
            <a:fld id="{235D198B-590F-47E3-AD34-787A1B283BEB}" type="datetimeFigureOut">
              <a:rPr kumimoji="1" lang="ja-JP" altLang="en-US" smtClean="0"/>
              <a:t>2022/6/7</a:t>
            </a:fld>
            <a:endParaRPr kumimoji="1" lang="ja-JP" altLang="en-US"/>
          </a:p>
        </p:txBody>
      </p:sp>
      <p:sp>
        <p:nvSpPr>
          <p:cNvPr id="6" name="フッター プレースホルダー 5">
            <a:extLst>
              <a:ext uri="{FF2B5EF4-FFF2-40B4-BE49-F238E27FC236}">
                <a16:creationId xmlns:a16="http://schemas.microsoft.com/office/drawing/2014/main" id="{3C9A364F-6771-DA51-6096-0820607452A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91E5389-5C44-E833-EF84-9876AD9F18C3}"/>
              </a:ext>
            </a:extLst>
          </p:cNvPr>
          <p:cNvSpPr>
            <a:spLocks noGrp="1"/>
          </p:cNvSpPr>
          <p:nvPr>
            <p:ph type="sldNum" sz="quarter" idx="12"/>
          </p:nvPr>
        </p:nvSpPr>
        <p:spPr/>
        <p:txBody>
          <a:bodyPr/>
          <a:lstStyle/>
          <a:p>
            <a:fld id="{D01C29EC-0685-462B-8551-BCE552FC3832}" type="slidenum">
              <a:rPr kumimoji="1" lang="ja-JP" altLang="en-US" smtClean="0"/>
              <a:t>‹#›</a:t>
            </a:fld>
            <a:endParaRPr kumimoji="1" lang="ja-JP" altLang="en-US"/>
          </a:p>
        </p:txBody>
      </p:sp>
    </p:spTree>
    <p:extLst>
      <p:ext uri="{BB962C8B-B14F-4D97-AF65-F5344CB8AC3E}">
        <p14:creationId xmlns:p14="http://schemas.microsoft.com/office/powerpoint/2010/main" val="757797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7FC7F314-9A55-9C01-2870-B4D7BCC5DD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3F72D79-F34D-3481-5D02-B7065E240E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070A094-8BAB-E38C-917D-78EE5762FE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5D198B-590F-47E3-AD34-787A1B283BEB}" type="datetimeFigureOut">
              <a:rPr kumimoji="1" lang="ja-JP" altLang="en-US" smtClean="0"/>
              <a:t>2022/6/7</a:t>
            </a:fld>
            <a:endParaRPr kumimoji="1" lang="ja-JP" altLang="en-US"/>
          </a:p>
        </p:txBody>
      </p:sp>
      <p:sp>
        <p:nvSpPr>
          <p:cNvPr id="5" name="フッター プレースホルダー 4">
            <a:extLst>
              <a:ext uri="{FF2B5EF4-FFF2-40B4-BE49-F238E27FC236}">
                <a16:creationId xmlns:a16="http://schemas.microsoft.com/office/drawing/2014/main" id="{18073B26-31C5-9060-75FC-CD15397C6E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1070BC1B-D077-56C4-17D8-8C25D71D73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1C29EC-0685-462B-8551-BCE552FC3832}" type="slidenum">
              <a:rPr kumimoji="1" lang="ja-JP" altLang="en-US" smtClean="0"/>
              <a:t>‹#›</a:t>
            </a:fld>
            <a:endParaRPr kumimoji="1" lang="ja-JP" altLang="en-US"/>
          </a:p>
        </p:txBody>
      </p:sp>
    </p:spTree>
    <p:extLst>
      <p:ext uri="{BB962C8B-B14F-4D97-AF65-F5344CB8AC3E}">
        <p14:creationId xmlns:p14="http://schemas.microsoft.com/office/powerpoint/2010/main" val="391170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字幕 2">
            <a:extLst>
              <a:ext uri="{FF2B5EF4-FFF2-40B4-BE49-F238E27FC236}">
                <a16:creationId xmlns:a16="http://schemas.microsoft.com/office/drawing/2014/main" id="{0C701203-ACA6-4AA6-E557-5F4BCB0641FC}"/>
              </a:ext>
            </a:extLst>
          </p:cNvPr>
          <p:cNvSpPr>
            <a:spLocks noGrp="1"/>
          </p:cNvSpPr>
          <p:nvPr>
            <p:ph type="subTitle" idx="1"/>
          </p:nvPr>
        </p:nvSpPr>
        <p:spPr>
          <a:xfrm>
            <a:off x="506569" y="1056066"/>
            <a:ext cx="4709374" cy="1111629"/>
          </a:xfrm>
          <a:ln>
            <a:solidFill>
              <a:schemeClr val="tx1"/>
            </a:solidFill>
          </a:ln>
        </p:spPr>
        <p:txBody>
          <a:bodyPr>
            <a:normAutofit/>
          </a:bodyPr>
          <a:lstStyle/>
          <a:p>
            <a:r>
              <a:rPr kumimoji="1" lang="ja-JP" altLang="en-US" dirty="0"/>
              <a:t>コロナ禍で</a:t>
            </a:r>
            <a:r>
              <a:rPr kumimoji="1" lang="en-US" altLang="ja-JP" dirty="0"/>
              <a:t>QR</a:t>
            </a:r>
            <a:r>
              <a:rPr kumimoji="1" lang="ja-JP" altLang="en-US" dirty="0"/>
              <a:t>コードのみを店頭に並べ、ネット購入していただくビジネスが人気を集めている。</a:t>
            </a:r>
          </a:p>
        </p:txBody>
      </p:sp>
      <p:pic>
        <p:nvPicPr>
          <p:cNvPr id="5" name="図 4">
            <a:extLst>
              <a:ext uri="{FF2B5EF4-FFF2-40B4-BE49-F238E27FC236}">
                <a16:creationId xmlns:a16="http://schemas.microsoft.com/office/drawing/2014/main" id="{A5A89848-6902-E166-B864-ED91C5928EAF}"/>
              </a:ext>
            </a:extLst>
          </p:cNvPr>
          <p:cNvPicPr>
            <a:picLocks noChangeAspect="1"/>
          </p:cNvPicPr>
          <p:nvPr/>
        </p:nvPicPr>
        <p:blipFill>
          <a:blip r:embed="rId2"/>
          <a:stretch>
            <a:fillRect/>
          </a:stretch>
        </p:blipFill>
        <p:spPr>
          <a:xfrm>
            <a:off x="5782614" y="260468"/>
            <a:ext cx="5902817" cy="6337063"/>
          </a:xfrm>
          <a:prstGeom prst="rect">
            <a:avLst/>
          </a:prstGeom>
        </p:spPr>
      </p:pic>
      <p:sp>
        <p:nvSpPr>
          <p:cNvPr id="6" name="矢印: 下 5">
            <a:extLst>
              <a:ext uri="{FF2B5EF4-FFF2-40B4-BE49-F238E27FC236}">
                <a16:creationId xmlns:a16="http://schemas.microsoft.com/office/drawing/2014/main" id="{F01AAD37-2C34-A205-F509-0EF2477D9F44}"/>
              </a:ext>
            </a:extLst>
          </p:cNvPr>
          <p:cNvSpPr/>
          <p:nvPr/>
        </p:nvSpPr>
        <p:spPr>
          <a:xfrm>
            <a:off x="2410494" y="3028144"/>
            <a:ext cx="901521" cy="8017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DF9FE764-33C8-6F38-E9D3-442F4284ED20}"/>
              </a:ext>
            </a:extLst>
          </p:cNvPr>
          <p:cNvSpPr txBox="1"/>
          <p:nvPr/>
        </p:nvSpPr>
        <p:spPr>
          <a:xfrm>
            <a:off x="506570" y="4690303"/>
            <a:ext cx="4709374" cy="1200329"/>
          </a:xfrm>
          <a:prstGeom prst="rect">
            <a:avLst/>
          </a:prstGeom>
          <a:noFill/>
          <a:ln>
            <a:solidFill>
              <a:schemeClr val="tx1"/>
            </a:solidFill>
          </a:ln>
        </p:spPr>
        <p:txBody>
          <a:bodyPr wrap="square" rtlCol="0">
            <a:spAutoFit/>
          </a:bodyPr>
          <a:lstStyle/>
          <a:p>
            <a:r>
              <a:rPr lang="ja-JP" altLang="en-US" sz="2400" dirty="0"/>
              <a:t>観光客を対象に、荷物になるお土産を自宅までお届けするという利点で大きな商品も購入可能。</a:t>
            </a:r>
            <a:endParaRPr kumimoji="1" lang="ja-JP" altLang="en-US" sz="2400" dirty="0"/>
          </a:p>
        </p:txBody>
      </p:sp>
    </p:spTree>
    <p:extLst>
      <p:ext uri="{BB962C8B-B14F-4D97-AF65-F5344CB8AC3E}">
        <p14:creationId xmlns:p14="http://schemas.microsoft.com/office/powerpoint/2010/main" val="1309216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2EA5FA-4A76-D97B-E8ED-4461ECD63CF7}"/>
              </a:ext>
            </a:extLst>
          </p:cNvPr>
          <p:cNvSpPr>
            <a:spLocks noGrp="1"/>
          </p:cNvSpPr>
          <p:nvPr>
            <p:ph type="title"/>
          </p:nvPr>
        </p:nvSpPr>
        <p:spPr>
          <a:xfrm>
            <a:off x="495259" y="93314"/>
            <a:ext cx="10515600" cy="1325563"/>
          </a:xfrm>
        </p:spPr>
        <p:txBody>
          <a:bodyPr/>
          <a:lstStyle/>
          <a:p>
            <a:pPr algn="ctr"/>
            <a:r>
              <a:rPr kumimoji="1" lang="ja-JP" altLang="en-US" dirty="0"/>
              <a:t>イメージ図</a:t>
            </a:r>
          </a:p>
        </p:txBody>
      </p:sp>
      <p:pic>
        <p:nvPicPr>
          <p:cNvPr id="5" name="コンテンツ プレースホルダー 4">
            <a:extLst>
              <a:ext uri="{FF2B5EF4-FFF2-40B4-BE49-F238E27FC236}">
                <a16:creationId xmlns:a16="http://schemas.microsoft.com/office/drawing/2014/main" id="{82A7B411-7380-29B3-0AED-7CC1264327F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10934" y="2515790"/>
            <a:ext cx="4849544" cy="3637157"/>
          </a:xfrm>
        </p:spPr>
      </p:pic>
      <p:pic>
        <p:nvPicPr>
          <p:cNvPr id="7" name="図 6">
            <a:extLst>
              <a:ext uri="{FF2B5EF4-FFF2-40B4-BE49-F238E27FC236}">
                <a16:creationId xmlns:a16="http://schemas.microsoft.com/office/drawing/2014/main" id="{4CDDD27F-1C37-EE99-EFD9-DE59CCABF8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0856" y="4579730"/>
            <a:ext cx="2905884" cy="2179413"/>
          </a:xfrm>
          <a:prstGeom prst="rect">
            <a:avLst/>
          </a:prstGeom>
        </p:spPr>
      </p:pic>
      <p:pic>
        <p:nvPicPr>
          <p:cNvPr id="9" name="図 8">
            <a:extLst>
              <a:ext uri="{FF2B5EF4-FFF2-40B4-BE49-F238E27FC236}">
                <a16:creationId xmlns:a16="http://schemas.microsoft.com/office/drawing/2014/main" id="{AEBA03B0-114C-4C91-9D2A-5B95772A9F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059230" y="2515790"/>
            <a:ext cx="4849545" cy="3637159"/>
          </a:xfrm>
          <a:prstGeom prst="rect">
            <a:avLst/>
          </a:prstGeom>
        </p:spPr>
      </p:pic>
      <p:pic>
        <p:nvPicPr>
          <p:cNvPr id="11" name="図 10">
            <a:extLst>
              <a:ext uri="{FF2B5EF4-FFF2-40B4-BE49-F238E27FC236}">
                <a16:creationId xmlns:a16="http://schemas.microsoft.com/office/drawing/2014/main" id="{B1F3EFE4-D362-0C3B-4491-B0C8958357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0856" y="1909598"/>
            <a:ext cx="2905884" cy="2179413"/>
          </a:xfrm>
          <a:prstGeom prst="rect">
            <a:avLst/>
          </a:prstGeom>
        </p:spPr>
      </p:pic>
      <p:sp>
        <p:nvSpPr>
          <p:cNvPr id="12" name="吹き出し: 角を丸めた四角形 11">
            <a:extLst>
              <a:ext uri="{FF2B5EF4-FFF2-40B4-BE49-F238E27FC236}">
                <a16:creationId xmlns:a16="http://schemas.microsoft.com/office/drawing/2014/main" id="{80F784EA-C79B-691E-4570-B0BCEA532498}"/>
              </a:ext>
            </a:extLst>
          </p:cNvPr>
          <p:cNvSpPr/>
          <p:nvPr/>
        </p:nvSpPr>
        <p:spPr>
          <a:xfrm>
            <a:off x="2870314" y="1226948"/>
            <a:ext cx="2110434" cy="710539"/>
          </a:xfrm>
          <a:prstGeom prst="wedgeRoundRectCallout">
            <a:avLst>
              <a:gd name="adj1" fmla="val -25715"/>
              <a:gd name="adj2" fmla="val 309006"/>
              <a:gd name="adj3" fmla="val 16667"/>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電気スタンド等で照らす予定です</a:t>
            </a:r>
            <a:endParaRPr kumimoji="1" lang="ja-JP" altLang="en-US" dirty="0">
              <a:solidFill>
                <a:schemeClr val="tx1"/>
              </a:solidFill>
            </a:endParaRPr>
          </a:p>
        </p:txBody>
      </p:sp>
      <p:sp>
        <p:nvSpPr>
          <p:cNvPr id="13" name="吹き出し: 角を丸めた四角形 12">
            <a:extLst>
              <a:ext uri="{FF2B5EF4-FFF2-40B4-BE49-F238E27FC236}">
                <a16:creationId xmlns:a16="http://schemas.microsoft.com/office/drawing/2014/main" id="{68309A6B-2643-71E3-70C3-F853D6A00606}"/>
              </a:ext>
            </a:extLst>
          </p:cNvPr>
          <p:cNvSpPr/>
          <p:nvPr/>
        </p:nvSpPr>
        <p:spPr>
          <a:xfrm>
            <a:off x="218941" y="638898"/>
            <a:ext cx="2432588" cy="943320"/>
          </a:xfrm>
          <a:prstGeom prst="wedgeRoundRectCallout">
            <a:avLst>
              <a:gd name="adj1" fmla="val 37106"/>
              <a:gd name="adj2" fmla="val 188882"/>
              <a:gd name="adj3" fmla="val 166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ブースはもう少しデザイン</a:t>
            </a:r>
            <a:r>
              <a:rPr lang="ja-JP" altLang="en-US" dirty="0">
                <a:solidFill>
                  <a:schemeClr val="tx1"/>
                </a:solidFill>
              </a:rPr>
              <a:t>する予定です</a:t>
            </a:r>
            <a:endParaRPr kumimoji="1" lang="ja-JP" altLang="en-US" dirty="0">
              <a:solidFill>
                <a:schemeClr val="tx1"/>
              </a:solidFill>
            </a:endParaRPr>
          </a:p>
        </p:txBody>
      </p:sp>
      <p:sp>
        <p:nvSpPr>
          <p:cNvPr id="14" name="吹き出し: 角を丸めた四角形 13">
            <a:extLst>
              <a:ext uri="{FF2B5EF4-FFF2-40B4-BE49-F238E27FC236}">
                <a16:creationId xmlns:a16="http://schemas.microsoft.com/office/drawing/2014/main" id="{E5105DCD-FA78-DE8B-7E11-FD42FCFD23BF}"/>
              </a:ext>
            </a:extLst>
          </p:cNvPr>
          <p:cNvSpPr/>
          <p:nvPr/>
        </p:nvSpPr>
        <p:spPr>
          <a:xfrm>
            <a:off x="8397025" y="338674"/>
            <a:ext cx="3299715" cy="1080206"/>
          </a:xfrm>
          <a:prstGeom prst="wedgeRoundRectCallout">
            <a:avLst>
              <a:gd name="adj1" fmla="val 18191"/>
              <a:gd name="adj2" fmla="val 176957"/>
              <a:gd name="adj3" fmla="val 1666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展示ブースはご自身でデザインして頂いても構いません</a:t>
            </a:r>
          </a:p>
        </p:txBody>
      </p:sp>
    </p:spTree>
    <p:extLst>
      <p:ext uri="{BB962C8B-B14F-4D97-AF65-F5344CB8AC3E}">
        <p14:creationId xmlns:p14="http://schemas.microsoft.com/office/powerpoint/2010/main" val="325339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B0665AE-C7A4-8B5B-40D8-911D7D7A636F}"/>
              </a:ext>
            </a:extLst>
          </p:cNvPr>
          <p:cNvSpPr>
            <a:spLocks noGrp="1"/>
          </p:cNvSpPr>
          <p:nvPr>
            <p:ph type="title"/>
          </p:nvPr>
        </p:nvSpPr>
        <p:spPr/>
        <p:txBody>
          <a:bodyPr/>
          <a:lstStyle/>
          <a:p>
            <a:pPr algn="ctr"/>
            <a:r>
              <a:rPr kumimoji="1" lang="ja-JP" altLang="en-US" dirty="0"/>
              <a:t>ぶらり嵐山について</a:t>
            </a:r>
          </a:p>
        </p:txBody>
      </p:sp>
      <p:pic>
        <p:nvPicPr>
          <p:cNvPr id="5" name="コンテンツ プレースホルダー 4">
            <a:extLst>
              <a:ext uri="{FF2B5EF4-FFF2-40B4-BE49-F238E27FC236}">
                <a16:creationId xmlns:a16="http://schemas.microsoft.com/office/drawing/2014/main" id="{0284EFC3-7CC3-DA76-7D1B-E4EF566BF12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3769" y="1417900"/>
            <a:ext cx="3416107" cy="2562080"/>
          </a:xfrm>
        </p:spPr>
      </p:pic>
      <p:pic>
        <p:nvPicPr>
          <p:cNvPr id="7" name="図 6">
            <a:extLst>
              <a:ext uri="{FF2B5EF4-FFF2-40B4-BE49-F238E27FC236}">
                <a16:creationId xmlns:a16="http://schemas.microsoft.com/office/drawing/2014/main" id="{02193E74-64D4-4530-D6A4-41D0EDC6B6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768" y="4159059"/>
            <a:ext cx="3416108" cy="2562081"/>
          </a:xfrm>
          <a:prstGeom prst="rect">
            <a:avLst/>
          </a:prstGeom>
        </p:spPr>
      </p:pic>
      <p:pic>
        <p:nvPicPr>
          <p:cNvPr id="17" name="図 16">
            <a:extLst>
              <a:ext uri="{FF2B5EF4-FFF2-40B4-BE49-F238E27FC236}">
                <a16:creationId xmlns:a16="http://schemas.microsoft.com/office/drawing/2014/main" id="{DFCAD070-B3FD-2059-6D83-FDB690BC128F}"/>
              </a:ext>
            </a:extLst>
          </p:cNvPr>
          <p:cNvPicPr>
            <a:picLocks noChangeAspect="1"/>
          </p:cNvPicPr>
          <p:nvPr/>
        </p:nvPicPr>
        <p:blipFill>
          <a:blip r:embed="rId4"/>
          <a:stretch>
            <a:fillRect/>
          </a:stretch>
        </p:blipFill>
        <p:spPr>
          <a:xfrm>
            <a:off x="6096000" y="1690688"/>
            <a:ext cx="4754165" cy="4802187"/>
          </a:xfrm>
          <a:prstGeom prst="rect">
            <a:avLst/>
          </a:prstGeom>
        </p:spPr>
      </p:pic>
    </p:spTree>
    <p:extLst>
      <p:ext uri="{BB962C8B-B14F-4D97-AF65-F5344CB8AC3E}">
        <p14:creationId xmlns:p14="http://schemas.microsoft.com/office/powerpoint/2010/main" val="415163058"/>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76</Words>
  <Application>Microsoft Office PowerPoint</Application>
  <PresentationFormat>ワイド画面</PresentationFormat>
  <Paragraphs>7</Paragraphs>
  <Slides>3</Slides>
  <Notes>0</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3</vt:i4>
      </vt:variant>
    </vt:vector>
  </HeadingPairs>
  <TitlesOfParts>
    <vt:vector size="7" baseType="lpstr">
      <vt:lpstr>游ゴシック</vt:lpstr>
      <vt:lpstr>游ゴシック Light</vt:lpstr>
      <vt:lpstr>Arial</vt:lpstr>
      <vt:lpstr>Office テーマ</vt:lpstr>
      <vt:lpstr>PowerPoint プレゼンテーション</vt:lpstr>
      <vt:lpstr>イメージ図</vt:lpstr>
      <vt:lpstr>ぶらり嵐山について</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田崎寛人</dc:creator>
  <cp:lastModifiedBy>田崎寛人</cp:lastModifiedBy>
  <cp:revision>6</cp:revision>
  <dcterms:created xsi:type="dcterms:W3CDTF">2022-06-03T04:47:10Z</dcterms:created>
  <dcterms:modified xsi:type="dcterms:W3CDTF">2022-06-07T00:04:54Z</dcterms:modified>
</cp:coreProperties>
</file>